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A06"/>
    <a:srgbClr val="657DB8"/>
    <a:srgbClr val="508927"/>
    <a:srgbClr val="BC1C1C"/>
    <a:srgbClr val="729D51"/>
    <a:srgbClr val="4986BC"/>
    <a:srgbClr val="6697C4"/>
    <a:srgbClr val="4A66AC"/>
    <a:srgbClr val="0F6FC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660"/>
  </p:normalViewPr>
  <p:slideViewPr>
    <p:cSldViewPr snapToGrid="0">
      <p:cViewPr>
        <p:scale>
          <a:sx n="66" d="100"/>
          <a:sy n="66" d="100"/>
        </p:scale>
        <p:origin x="31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3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63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9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7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7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1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2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3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5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B4FA-2255-49AB-8C72-383413B07914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62AD9A-3BB7-4619-8629-2E4C511D3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30" y="376077"/>
            <a:ext cx="10018713" cy="344424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4800" dirty="0" smtClean="0">
                <a:solidFill>
                  <a:srgbClr val="002060"/>
                </a:solidFill>
                <a:cs typeface="2  Titr" panose="00000700000000000000" pitchFamily="2" charset="-78"/>
              </a:rPr>
              <a:t>فضاهای تبلیغاتی </a:t>
            </a:r>
            <a:br>
              <a:rPr lang="fa-IR" sz="4800" dirty="0" smtClean="0">
                <a:solidFill>
                  <a:srgbClr val="002060"/>
                </a:solidFill>
                <a:cs typeface="2  Titr" panose="00000700000000000000" pitchFamily="2" charset="-78"/>
              </a:rPr>
            </a:br>
            <a:r>
              <a:rPr lang="fa-IR" sz="4800" dirty="0" smtClean="0">
                <a:solidFill>
                  <a:srgbClr val="002060"/>
                </a:solidFill>
                <a:cs typeface="2  Titr" panose="00000700000000000000" pitchFamily="2" charset="-78"/>
              </a:rPr>
              <a:t>لیگ های اسکواش کشور</a:t>
            </a:r>
            <a:endParaRPr lang="en-GB" sz="4800" dirty="0">
              <a:solidFill>
                <a:srgbClr val="002060"/>
              </a:solidFill>
              <a:cs typeface="2  Titr" panose="000007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67640" y="2992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4309316"/>
            <a:ext cx="2453640" cy="1589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973" y="4365962"/>
            <a:ext cx="2186147" cy="16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77" y="1088571"/>
            <a:ext cx="8596668" cy="489204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با توجه به برگزاری لیگ های اسکواش کشور که به 6دسته لیگ برتر آقایان ، لیگ دسته یک آقایان و لیگ رده های سنی پسران و همچنین لیگ برتر بانوان ، لیگ دسته یک بانوان و لیگ رده های سنی دختران تقسیم می شود ، فضاهای تبلیغاتی موجود در این مسابقات حضورتان معرفی می گردد:</a:t>
            </a:r>
            <a:br>
              <a:rPr lang="fa-IR" sz="1800" b="1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1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/>
            </a:r>
            <a:br>
              <a:rPr lang="fa-IR" sz="1800" b="1" dirty="0" smtClean="0">
                <a:solidFill>
                  <a:schemeClr val="tx1"/>
                </a:solidFill>
                <a:cs typeface="B Zar" panose="00000400000000000000" pitchFamily="2" charset="-78"/>
              </a:rPr>
            </a:br>
            <a: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1. محل برگزاری مسابقات</a:t>
            </a:r>
            <a:b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2.تجهیزات برگزاری مسابقات</a:t>
            </a:r>
            <a:b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3.پخش و اخبار مسابقات</a:t>
            </a:r>
            <a:b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4.فضای مجازی</a:t>
            </a:r>
            <a:b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</a:br>
            <a:r>
              <a:rPr lang="fa-IR" sz="1800" b="1" dirty="0" smtClean="0">
                <a:solidFill>
                  <a:schemeClr val="bg2">
                    <a:lumMod val="25000"/>
                  </a:schemeClr>
                </a:solidFill>
                <a:cs typeface="B Titr" panose="00000700000000000000" pitchFamily="2" charset="-78"/>
              </a:rPr>
              <a:t>5.مراسم افتتاحیه و اختتامیه مسابقات</a:t>
            </a: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/>
            </a:r>
            <a:b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</a:br>
            <a:endParaRPr lang="en-GB" sz="1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74" y="472440"/>
            <a:ext cx="8596668" cy="82296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1.محل برگزاری مسابقات</a:t>
            </a:r>
            <a:endParaRPr lang="en-GB" dirty="0">
              <a:cs typeface="B Titr" panose="000007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574" y="1188720"/>
            <a:ext cx="8596668" cy="4739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GB" sz="1200" dirty="0"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1829" y="1381760"/>
            <a:ext cx="8447413" cy="454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سالن و ورزشگاه برگزاری:</a:t>
            </a:r>
          </a:p>
          <a:p>
            <a:pPr lvl="1"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به صورت معمول کورت های اسکواش در مجمو عه های ورزشی واقع بوده که بنر حامی مسابقات می تواند در فضاهای مختلف ورزشگاه و سالن برگزاری مسابقات نصب گردد.</a:t>
            </a:r>
          </a:p>
          <a:p>
            <a:pPr lvl="1"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همچنین در طول برگزاری مسابقات بنر های مختلفی در سطح شهر نصب شده که تبلبغات حامی مسابقات می تواند در این طرح ها قابل مشاهده باشد.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 کورت اسکواش:</a:t>
            </a:r>
          </a:p>
          <a:p>
            <a:pPr lvl="1"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با توجه به شکل کورت های اسکواش بر خلاف خیلی از ورزش های دیگر ، تبلیغات نصب شده در کورت در تمام مدت برگزاری مسابقه دائما در دید تماشاگران و دور بین های حاضر در مسابقات می باشد.</a:t>
            </a:r>
            <a:endParaRPr lang="en-US" sz="1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endParaRPr lang="fa-IR" sz="1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40" y="929638"/>
            <a:ext cx="9390082" cy="663987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2574" y="443205"/>
            <a:ext cx="8596668" cy="1355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 smtClean="0">
                <a:cs typeface="B Titr" panose="00000700000000000000" pitchFamily="2" charset="-78"/>
              </a:rPr>
              <a:t>1.محل برگزاری مسابقات</a:t>
            </a:r>
            <a:endParaRPr lang="en-US" dirty="0" smtClean="0">
              <a:cs typeface="B Titr" panose="00000700000000000000" pitchFamily="2" charset="-78"/>
            </a:endParaRPr>
          </a:p>
          <a:p>
            <a:pPr marL="0" lvl="1" algn="r" defTabSz="457200" rtl="1">
              <a:spcBef>
                <a:spcPct val="0"/>
              </a:spcBef>
            </a:pPr>
            <a:endParaRPr lang="en-US" sz="12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lvl="1" algn="r" defTabSz="457200" rtl="1">
              <a:spcBef>
                <a:spcPct val="0"/>
              </a:spcBef>
            </a:pPr>
            <a:endParaRPr lang="fa-IR" sz="12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lvl="1" algn="r" defTabSz="457200" rtl="1">
              <a:spcBef>
                <a:spcPct val="0"/>
              </a:spcBef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فضاهای </a:t>
            </a: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مختلف تبلیغاتی کورت در دیاگرام زیر قابل مشاهده می باشد: </a:t>
            </a:r>
          </a:p>
          <a:p>
            <a:pPr algn="ctr" rtl="1"/>
            <a:endParaRPr lang="en-GB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69895" y="2103639"/>
            <a:ext cx="2219347" cy="2087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FFC000"/>
                </a:solidFill>
                <a:cs typeface="B Titr" panose="00000700000000000000" pitchFamily="2" charset="-78"/>
              </a:rPr>
              <a:t>زرد: دیواره جلو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آبی: شیشه پشت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6CA06"/>
                </a:solidFill>
                <a:cs typeface="B Titr" panose="00000700000000000000" pitchFamily="2" charset="-78"/>
              </a:rPr>
              <a:t>سبز: دیواره جانبی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FF0000"/>
                </a:solidFill>
                <a:cs typeface="B Titr" panose="00000700000000000000" pitchFamily="2" charset="-78"/>
              </a:rPr>
              <a:t>قرمز: زمین کورت</a:t>
            </a:r>
          </a:p>
        </p:txBody>
      </p:sp>
    </p:spTree>
    <p:extLst>
      <p:ext uri="{BB962C8B-B14F-4D97-AF65-F5344CB8AC3E}">
        <p14:creationId xmlns:p14="http://schemas.microsoft.com/office/powerpoint/2010/main" val="36868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2.تجهیزات برگزاری مسابقات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43429" y="1422400"/>
            <a:ext cx="8330574" cy="2087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لباس کادر اجرایی:</a:t>
            </a:r>
          </a:p>
          <a:p>
            <a:pPr lvl="1"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تبلیغات حامی مسابقات می تواند در قسمت های مختلف لباس های تیم برگزاری مسابقات چاپ گردد.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تجهیزات برگزاری:</a:t>
            </a:r>
          </a:p>
          <a:p>
            <a:pPr lvl="1"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تبلیغات حامی مسابقات می تواند بر روی کلیه تجهیزات برگزاری مسابقات از جمله اسکورشیت و فرمها ،کارت های شناسایی ، لوازم تحریر و ... چاپ گردد.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4"/>
          <a:stretch/>
        </p:blipFill>
        <p:spPr>
          <a:xfrm>
            <a:off x="526372" y="4119879"/>
            <a:ext cx="2202314" cy="1802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012"/>
          <a:stretch/>
        </p:blipFill>
        <p:spPr>
          <a:xfrm>
            <a:off x="3879966" y="4118023"/>
            <a:ext cx="2191404" cy="1803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11500" r="4275"/>
          <a:stretch/>
        </p:blipFill>
        <p:spPr>
          <a:xfrm>
            <a:off x="7054008" y="4118023"/>
            <a:ext cx="2219994" cy="18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3.پخش و اخبار مسابقات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400" y="1422399"/>
            <a:ext cx="8897257" cy="258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پخش مسابقات: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500" dirty="0" smtClean="0">
                <a:solidFill>
                  <a:schemeClr val="tx1"/>
                </a:solidFill>
                <a:cs typeface="B Titr" panose="00000700000000000000" pitchFamily="2" charset="-78"/>
              </a:rPr>
              <a:t>مسابقات لیگ های اسکواش در بازه زمانی یک ساله برگزاری از طریق خبرگزاری  های مختلف کشوری و جامعه جهانی اسکواش مورد پوشش قرار می گیرد که در تصاویر ضبظ شده از مسابقات ، تبلیغات حامی مالی که در قسمت های قبل توضیح داده شد قابل مشاهده می باشد.</a:t>
            </a: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500" dirty="0" smtClean="0">
                <a:solidFill>
                  <a:schemeClr val="tx1"/>
                </a:solidFill>
                <a:cs typeface="B Titr" panose="00000700000000000000" pitchFamily="2" charset="-78"/>
              </a:rPr>
              <a:t>همچنین در صورت اخذ مجوز های لازم و تامین مالی از طریق حامی مالی  ، مسابقات به صورت پخش زنده از صدا و سیمای جمهوری اسلامی ایران پخش خواهد شد. که با توجه به توضیحات داده شده  ،در تمامی مدت پخش تبلیغات حامی مسابقات قابل مشاهده می باشد.</a:t>
            </a:r>
            <a:endParaRPr lang="en-US" sz="15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5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 صورت امکان در زمان پخش زنده می توان با نماینده اسپانسر مصاحبه نمود.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8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کنفرانس های خبری و اخبار:</a:t>
            </a:r>
          </a:p>
          <a:p>
            <a:pPr lvl="1" algn="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در طول برگزاری مسابقات کنفرانس های خبری و مصاحبه های مختلفی صورت گرفته که در تمامی موارد تبلیغات حامی مسابقات نصب شده روی لباس ، تجهیزات و محل برگزرای قابل مشاهده می باشد.</a:t>
            </a:r>
            <a:endParaRPr lang="fa-IR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4838336"/>
            <a:ext cx="2114248" cy="1585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16428" r="3387"/>
          <a:stretch/>
        </p:blipFill>
        <p:spPr>
          <a:xfrm>
            <a:off x="6589485" y="4798350"/>
            <a:ext cx="2208533" cy="1607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47" y="4856479"/>
            <a:ext cx="2773345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4.فضای مجازی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9734" y="1422400"/>
            <a:ext cx="8725746" cy="2087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دوره یک ساله برگزاری لیگ های اسکواش به صورت مداوم از پیج های فدراسیون اسکواش و هیات های استانی و جامعه اسکواش مورد پوشش قرار می گیرد که محل مناسبی جهت تبلیغات حامی مالی مسابقات در شبکه های مجازی می باشد.</a:t>
            </a:r>
            <a:endParaRPr lang="fa-IR" sz="1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34" y="2903212"/>
            <a:ext cx="2214993" cy="2534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955" y="2903212"/>
            <a:ext cx="4107862" cy="23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3302" y="6941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5.مراسم اختتامیه و افتتاحیه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5" y="203200"/>
            <a:ext cx="1254670" cy="812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355" y="1506945"/>
            <a:ext cx="8725746" cy="3442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مراسم افتتاحیه و به خصوص اختتامیه لیگ های اسکواش با حضور اکثریت جامعه اسکواش کشور ، مسئولین کشوری و خبرگزاری های مختلف و با پوشش گسترده خبری برگزار می گردد که تمامی موارد  اشاره شده در مراسم نمود پیدا کرده و همچنین حامی مسابقات می تواند در طول مراسم از تریبون مراسم جهت تبلیغات استفاده نماید.</a:t>
            </a:r>
            <a:endParaRPr lang="fa-IR" sz="1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3280" r="4857" b="46244"/>
          <a:stretch/>
        </p:blipFill>
        <p:spPr>
          <a:xfrm>
            <a:off x="3465407" y="3227976"/>
            <a:ext cx="3512457" cy="26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2295</TotalTime>
  <Words>519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2  Titr</vt:lpstr>
      <vt:lpstr>Arial</vt:lpstr>
      <vt:lpstr>B Titr</vt:lpstr>
      <vt:lpstr>B Zar</vt:lpstr>
      <vt:lpstr>Trebuchet MS</vt:lpstr>
      <vt:lpstr>Wingdings</vt:lpstr>
      <vt:lpstr>Wingdings 3</vt:lpstr>
      <vt:lpstr>Facet</vt:lpstr>
      <vt:lpstr>فضاهای تبلیغاتی  لیگ های اسکواش کشور</vt:lpstr>
      <vt:lpstr>با توجه به برگزاری لیگ های اسکواش کشور که به 6دسته لیگ برتر آقایان ، لیگ دسته یک آقایان و لیگ رده های سنی پسران و همچنین لیگ برتر بانوان ، لیگ دسته یک بانوان و لیگ رده های سنی دختران تقسیم می شود ، فضاهای تبلیغاتی موجود در این مسابقات حضورتان معرفی می گردد:  1. محل برگزاری مسابقات 2.تجهیزات برگزاری مسابقات 3.پخش و اخبار مسابقات 4.فضای مجازی 5.مراسم افتتاحیه و اختتامیه مسابقات </vt:lpstr>
      <vt:lpstr>1.محل برگزاری مسابقات</vt:lpstr>
      <vt:lpstr>PowerPoint Presentation</vt:lpstr>
      <vt:lpstr>2.تجهیزات برگزاری مسابقات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مجمع سازمان لیگ اسکواش  مهرماه 1402</dc:title>
  <dc:creator>imanet</dc:creator>
  <cp:lastModifiedBy>imanet</cp:lastModifiedBy>
  <cp:revision>42</cp:revision>
  <dcterms:created xsi:type="dcterms:W3CDTF">2023-10-21T20:32:37Z</dcterms:created>
  <dcterms:modified xsi:type="dcterms:W3CDTF">2023-11-07T20:48:37Z</dcterms:modified>
</cp:coreProperties>
</file>